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EB1E2-3D84-463C-A8E5-E14C32E91E8F}" type="datetimeFigureOut">
              <a:rPr lang="en-GB" smtClean="0"/>
              <a:pPr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E02F-1A28-45F5-BE5B-6340C9F9DE7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Dwyn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gof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Nodweddion</a:t>
            </a:r>
            <a:r>
              <a:rPr lang="en-GB" dirty="0" smtClean="0"/>
              <a:t> </a:t>
            </a:r>
            <a:r>
              <a:rPr lang="en-GB" dirty="0" err="1" smtClean="0"/>
              <a:t>Ieithyddol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Cofio</a:t>
            </a:r>
            <a:r>
              <a:rPr lang="en-GB" dirty="0" smtClean="0"/>
              <a:t> </a:t>
            </a:r>
            <a:r>
              <a:rPr lang="en-GB" dirty="0" err="1" smtClean="0"/>
              <a:t>Capel</a:t>
            </a:r>
            <a:r>
              <a:rPr lang="en-GB" dirty="0" smtClean="0"/>
              <a:t> </a:t>
            </a:r>
            <a:r>
              <a:rPr lang="en-GB" dirty="0" err="1" smtClean="0"/>
              <a:t>Celyn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76940"/>
            <a:ext cx="813690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Dyddiadur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Mercher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Tachwedd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21ain 1965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 i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Ysgol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heddiw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Mam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dweud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bod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eisiau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bob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copa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walltog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ddangos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gwrthwynebiad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cynlluniau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gwallgof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gynnar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bore'r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ffordd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Gymru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!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gyffrous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glywed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phregethu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Elwyn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ffrind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Cyrhaeddon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cinio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chefais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faner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gyda’r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geiriau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Saesneg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‘Your homes are safe. Save ours.’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llydan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rhai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hen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wragedd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gwylio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weiddi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enwau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Daliais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law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gannoedd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ohonom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threfnus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tuag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at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neuadd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Doeddwn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erioed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gweld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cymaint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bobl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cyrraedd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emynau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Cymraeg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Gwynfor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Evans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pwysig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flaen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dorf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a’n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hannerch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Cynhyrfodd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ac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iddo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orffen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cymeradwyo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dad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nifer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siambr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yr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oerfel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ddiflasu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Ymhen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hir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hwyr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â’u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Synhwyrais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rhywbeth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le,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amser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cwestiynau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4048" y="404664"/>
            <a:ext cx="36470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Amser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gorffennol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y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ferf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76940"/>
            <a:ext cx="813690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Dyddiadur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Mercher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Tachwedd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21ain 1965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Es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Ysgol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heddiw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Mam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dweud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bod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eisiau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bob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copa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walltog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ddangos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gwrthwynebiad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cynlluniau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gwallgof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kumimoji="0" lang="en-GB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Aethon</a:t>
            </a:r>
            <a:r>
              <a:rPr kumimoji="0" lang="en-GB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gynnar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bore'r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ffordd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Gymru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! </a:t>
            </a:r>
            <a:r>
              <a:rPr kumimoji="0" lang="en-GB" sz="20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gyffrous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glywed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phregethu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Elwyn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ffrind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Cyrhaeddon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cinio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chefais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faner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gyda’r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geiriau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Saesneg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‘Your homes are safe. Save ours.’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llydan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rhai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hen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wragedd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gwylio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weiddi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enwau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Daliais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law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gannoedd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ohonom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threfnus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tuag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at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neuadd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Doeddwn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erioed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gweld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cymaint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bobl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cyrraedd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emynau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Cymraeg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Gwynfor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Evans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pwysig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flaen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dorf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a’n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hannerch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Cynhyrfodd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ac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iddo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orffen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cymeradwyo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dad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nifer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siambr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yr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oerfel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1" i="0" u="none" strike="noStrike" normalizeH="0" baseline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ea typeface="Calibri" pitchFamily="34" charset="0"/>
                <a:cs typeface="Calibri" pitchFamily="34" charset="0"/>
              </a:rPr>
              <a:t>Dechreuais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ddiflasu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Ymhen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hir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hwyr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â’u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Synhwyrais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rhywbeth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le,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amser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cwestiynau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4048" y="404664"/>
            <a:ext cx="36470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Amser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gorffennol</a:t>
            </a:r>
            <a:r>
              <a:rPr lang="en-U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y </a:t>
            </a:r>
            <a:r>
              <a:rPr lang="en-US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ferf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76940"/>
            <a:ext cx="813690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Dyddiadur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Mercher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Tachwedd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21ain 1965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 i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Ysgol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heddiw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Mam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dweud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bod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eisiau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bob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copa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walltog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ddangos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gwrthwynebiad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cynlluniau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gwallgof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gynnar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bore'r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ffordd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Gymru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!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gyffrous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glywed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phregethu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Elwyn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ffrind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Cyrhaeddon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cinio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chefais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faner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gyda’r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geiriau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Saesneg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‘Your homes are safe. Save ours.’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llydan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rhai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hen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wragedd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gwylio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weiddi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enwau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Daliais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law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gannoedd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ohonom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threfnus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tuag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at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neuadd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Doeddwn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erioed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gweld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cymaint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bobl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cyrraedd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emynau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Cymraeg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Gwynfor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Evans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pwysig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flaen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dorf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a’n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hannerch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Cynhyrfodd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ac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iddo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orffen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cymeradwyo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dad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nifer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siambr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yr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oerfel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ddiflasu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Ymhen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hir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hwyr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â’u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Synhwyrais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rhywbeth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le,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amser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cwestiynau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24262" y="404664"/>
            <a:ext cx="30066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Cysyllteiriau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amser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76940"/>
            <a:ext cx="813690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Dyddiadur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Mercher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Tachwedd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21ain 1965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 i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Ysgol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heddiw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Mam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dweud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bod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eisiau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bob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copa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walltog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ddangos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gwrthwynebiad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cynlluniau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gwallgof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gynnar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bore'r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ffordd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Gymru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!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gyffrous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glywed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phregethu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Elwyn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ffrind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Cyrhaeddon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cinio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chefais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faner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gyda’r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geiriau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Saesneg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‘Your homes are safe. Save ours.’ </a:t>
            </a: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llydan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rhai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hen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wragedd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gwylio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weiddi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enwau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Daliais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law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gannoedd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ohonom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threfnus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tuag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at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neuadd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Doeddwn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erioed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gweld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cymaint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bobl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cyrraedd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emynau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Cymraeg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Gwynfor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Evans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pwysig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flaen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dorf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a’n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hannerch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Cynhyrfodd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ac </a:t>
            </a: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iddo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orffen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cymeradwyo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Wedyn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dad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nifer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siambr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yr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oerfel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ddiflasu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Ymhen</a:t>
            </a:r>
            <a:r>
              <a:rPr kumimoji="0" lang="en-GB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hir</a:t>
            </a:r>
            <a:r>
              <a:rPr kumimoji="0" lang="en-GB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hwyr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â’u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Synhwyrais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rhywbeth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le,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amser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cwestiynau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24262" y="404664"/>
            <a:ext cx="30066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Cysyllteiriau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amser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76940"/>
            <a:ext cx="813690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Dyddiadur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Mercher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Tachwedd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21ain 1965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 i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Ysgol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heddiw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Mam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dweud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bod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eisiau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bob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copa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walltog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ddangos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gwrthwynebiad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cynlluniau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gwallgof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gynnar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bore'r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ffordd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Gymru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!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gyffrous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glywed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phregethu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Elwyn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ffrind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Cyrhaeddon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cinio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chefais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faner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gyda’r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geiriau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Saesneg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‘Your homes are safe. Save ours.’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llydan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rhai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hen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wragedd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gwylio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weiddi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enwau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Daliais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law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gannoedd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ohonom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threfnus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tuag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at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neuadd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Doeddwn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erioed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gweld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cymaint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bobl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cyrraedd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emynau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Cymraeg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Gwynfor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Evans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pwysig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flaen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dorf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a’n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hannerch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Cynhyrfodd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ac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iddo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orffen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cymeradwyo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dad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nifer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siambr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yr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oerfel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ddiflasu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Ymhen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hir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hwyr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â’u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Synhwyrais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rhywbeth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le,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amser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cwestiynau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5204" y="404664"/>
            <a:ext cx="22047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Person</a:t>
            </a:r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cyntaf</a:t>
            </a:r>
            <a:endParaRPr lang="en-US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332656"/>
            <a:ext cx="8496944" cy="61926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376940"/>
            <a:ext cx="813690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Dyddiadur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Dydd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Mercher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GB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Tachwedd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21ain 1965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Ysgol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heddiw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Mam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dweud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bod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eisiau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 bob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copa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walltog</a:t>
            </a:r>
            <a:r>
              <a: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ddangos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gwrthwynebiad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cynlluniau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gwallgof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Aethon</a:t>
            </a:r>
            <a:r>
              <a:rPr kumimoji="0" lang="en-GB" sz="2000" b="1" i="0" u="none" strike="noStrike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gynnar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bore'r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ffordd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cyntaf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1" i="0" u="none" strike="noStrike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fi</a:t>
            </a:r>
            <a:r>
              <a:rPr kumimoji="0" lang="en-GB" sz="2000" b="1" i="0" u="none" strike="noStrike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Gymru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!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gyffrous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glywed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trafod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phregethu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Elwyn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ffrind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bws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arall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Cyrhaeddon</a:t>
            </a:r>
            <a:r>
              <a:rPr kumimoji="0" lang="en-GB" sz="2000" b="1" i="0" u="none" strike="noStrike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1" i="0" u="none" strike="noStrike" normalizeH="0" baseline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Lerpwl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cinio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chefais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faner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chario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gyda’r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geiriau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Saesneg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‘Your homes are safe. Save ours.’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hyd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strydoedd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llydan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rhai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hen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wragedd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lle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ein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gwylio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weiddi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galw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enwau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1" i="0" u="none" strike="noStrike" normalizeH="0" baseline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Calibri" pitchFamily="34" charset="0"/>
              </a:rPr>
              <a:t>arnom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Teimlais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iawn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Daliais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law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fy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gannoedd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ohonom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gerdded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araf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threfnus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tuag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at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neuadd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ddinas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Doeddwn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erioed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gweld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cymaint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bobl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cyrraedd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ganu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emynau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Cymraeg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Gwynfor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Evans (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pwysig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mam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 o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flaen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dorf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a’n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hannerch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Cynhyrfodd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pawb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ac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ôl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iddo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orffen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dechreuodd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cymeradwyo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Wedyn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dad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nifer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mewn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siambr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wrth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aros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yr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oerfel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Dechreuais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ddiflasu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Ymhen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hir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hwyr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dynion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cwm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allan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â’u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pen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plu.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Synhwyrais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fod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rhywbeth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o’i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le,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ond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nid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dyma’r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amser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ofyn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GB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cwestiynau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5204" y="404664"/>
            <a:ext cx="220477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Person</a:t>
            </a:r>
            <a:r>
              <a:rPr lang="en-US" sz="2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cyntaf</a:t>
            </a:r>
            <a:endParaRPr lang="en-US" sz="2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1618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Dwyn i gof Nodweddion Ieithyddol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Carmarthenshire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Dwyn i gof</dc:title>
  <dc:creator>MOwen</dc:creator>
  <cp:lastModifiedBy>WJEC</cp:lastModifiedBy>
  <cp:revision>6</cp:revision>
  <dcterms:created xsi:type="dcterms:W3CDTF">2014-04-03T10:17:03Z</dcterms:created>
  <dcterms:modified xsi:type="dcterms:W3CDTF">2014-10-14T12:13:24Z</dcterms:modified>
</cp:coreProperties>
</file>